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4" r:id="rId5"/>
    <p:sldId id="263" r:id="rId6"/>
    <p:sldId id="262" r:id="rId7"/>
    <p:sldId id="258" r:id="rId8"/>
    <p:sldId id="260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4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2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9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3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3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6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9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5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5C5E-43F9-4003-A1DD-ACE5751DD5A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CCA1-7CF0-461A-886A-BFCB92DE4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8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" y="2506662"/>
            <a:ext cx="524061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Deep Learning of Optical Diffraction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Ismail Degani</a:t>
            </a:r>
          </a:p>
          <a:p>
            <a:r>
              <a:rPr lang="en-US" dirty="0" smtClean="0"/>
              <a:t>6.874 Final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0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75290" y="5875250"/>
            <a:ext cx="7665156" cy="519290"/>
          </a:xfrm>
        </p:spPr>
        <p:txBody>
          <a:bodyPr>
            <a:noAutofit/>
          </a:bodyPr>
          <a:lstStyle/>
          <a:p>
            <a:r>
              <a:rPr lang="en-US" sz="1200" b="1" dirty="0" err="1"/>
              <a:t>Greenbaum</a:t>
            </a:r>
            <a:r>
              <a:rPr lang="en-US" sz="1200" b="1" dirty="0"/>
              <a:t>, A., </a:t>
            </a:r>
            <a:r>
              <a:rPr lang="en-US" sz="1200" b="1" dirty="0" err="1"/>
              <a:t>Luo</a:t>
            </a:r>
            <a:r>
              <a:rPr lang="en-US" sz="1200" b="1" dirty="0"/>
              <a:t>, W., </a:t>
            </a:r>
            <a:r>
              <a:rPr lang="en-US" sz="1200" b="1" dirty="0" err="1"/>
              <a:t>Khademhosseinieh</a:t>
            </a:r>
            <a:r>
              <a:rPr lang="en-US" sz="1200" b="1" dirty="0"/>
              <a:t>, B., Su, T., </a:t>
            </a:r>
            <a:r>
              <a:rPr lang="en-US" sz="1200" b="1" dirty="0" err="1"/>
              <a:t>Coskun</a:t>
            </a:r>
            <a:r>
              <a:rPr lang="en-US" sz="1200" b="1" dirty="0"/>
              <a:t>, A. F., &amp; </a:t>
            </a:r>
            <a:r>
              <a:rPr lang="en-US" sz="1200" b="1" dirty="0" err="1"/>
              <a:t>Ozcan</a:t>
            </a:r>
            <a:r>
              <a:rPr lang="en-US" sz="1200" b="1" dirty="0"/>
              <a:t>, A. (2013). </a:t>
            </a:r>
            <a:r>
              <a:rPr lang="en-US" sz="1200" b="1" dirty="0" smtClean="0"/>
              <a:t>Increased space-bandwidth product in pixel super-resolved </a:t>
            </a:r>
            <a:r>
              <a:rPr lang="en-US" sz="1200" b="1" dirty="0" err="1" smtClean="0"/>
              <a:t>lensfree</a:t>
            </a:r>
            <a:r>
              <a:rPr lang="en-US" sz="1200" b="1" dirty="0" smtClean="0"/>
              <a:t> on-chip microscopy.</a:t>
            </a:r>
            <a:r>
              <a:rPr lang="en-US" sz="1200" b="1" dirty="0"/>
              <a:t> </a:t>
            </a:r>
            <a:r>
              <a:rPr lang="en-US" sz="1200" b="1" i="1" dirty="0"/>
              <a:t>Scientific Reports,</a:t>
            </a:r>
            <a:r>
              <a:rPr lang="en-US" sz="1200" b="1" dirty="0"/>
              <a:t> </a:t>
            </a:r>
            <a:r>
              <a:rPr lang="en-US" sz="1200" b="1" i="1" dirty="0"/>
              <a:t>3</a:t>
            </a:r>
            <a:r>
              <a:rPr lang="en-US" sz="1200" b="1" dirty="0"/>
              <a:t>(1). doi:10.1038/srep01717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730" y="190009"/>
            <a:ext cx="8058716" cy="5640085"/>
          </a:xfrm>
          <a:prstGeom prst="rect">
            <a:avLst/>
          </a:prstGeom>
        </p:spPr>
      </p:pic>
      <p:pic>
        <p:nvPicPr>
          <p:cNvPr id="1026" name="Picture 2" descr="https://ae01.alicdn.com/kf/HTB15twzHVXXXXX2XXXXq6xXFXXXu/Panasonic-HD-1-3-CCD-image-sensor-HD8050-CCTV-camera-module-PCB-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8" y="542395"/>
            <a:ext cx="2429581" cy="23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37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Holography: A “Software” Lens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148" y="1897785"/>
            <a:ext cx="75628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Labeled Dataset: B-Cell Lymphoma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3" r="40288"/>
          <a:stretch/>
        </p:blipFill>
        <p:spPr>
          <a:xfrm>
            <a:off x="838200" y="1690688"/>
            <a:ext cx="4814426" cy="4943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865"/>
          <a:stretch/>
        </p:blipFill>
        <p:spPr>
          <a:xfrm>
            <a:off x="6228359" y="1690688"/>
            <a:ext cx="4842935" cy="49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3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 is well understood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1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10228" r="6895" b="10523"/>
          <a:stretch/>
        </p:blipFill>
        <p:spPr>
          <a:xfrm>
            <a:off x="4343592" y="1072447"/>
            <a:ext cx="7329118" cy="540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Cost</a:t>
            </a:r>
          </a:p>
          <a:p>
            <a:r>
              <a:rPr lang="en-US" dirty="0" smtClean="0"/>
              <a:t>Less calibration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1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3-Layer U-NET 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5" y="2338607"/>
            <a:ext cx="11828313" cy="3792029"/>
          </a:xfrm>
        </p:spPr>
      </p:pic>
    </p:spTree>
    <p:extLst>
      <p:ext uri="{BB962C8B-B14F-4D97-AF65-F5344CB8AC3E}">
        <p14:creationId xmlns:p14="http://schemas.microsoft.com/office/powerpoint/2010/main" val="3181761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3-Layer U-NET Architecture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74" y="1968831"/>
            <a:ext cx="8129852" cy="406492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395182"/>
              </p:ext>
            </p:extLst>
          </p:nvPr>
        </p:nvGraphicFramePr>
        <p:xfrm>
          <a:off x="2032926" y="1431608"/>
          <a:ext cx="8128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6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400097"/>
              </p:ext>
            </p:extLst>
          </p:nvPr>
        </p:nvGraphicFramePr>
        <p:xfrm>
          <a:off x="2032926" y="6052820"/>
          <a:ext cx="8128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10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12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Epoch 14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91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3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89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 Deep Learning of Optical Diffraction</vt:lpstr>
      <vt:lpstr>PowerPoint Presentation</vt:lpstr>
      <vt:lpstr>Digital Holography: A “Software” Lens</vt:lpstr>
      <vt:lpstr>Target Labeled Dataset: B-Cell Lymphoma</vt:lpstr>
      <vt:lpstr>Diffraction is well understood</vt:lpstr>
      <vt:lpstr>PowerPoint Presentation</vt:lpstr>
      <vt:lpstr>3-Layer U-NET Architecture</vt:lpstr>
      <vt:lpstr>3-Layer U-NET Architecture</vt:lpstr>
      <vt:lpstr>PowerPoint Presentation</vt:lpstr>
    </vt:vector>
  </TitlesOfParts>
  <Company>MIT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of Optical Diffraction</dc:title>
  <dc:creator>Ismail Degani</dc:creator>
  <cp:lastModifiedBy>Ismail Degani</cp:lastModifiedBy>
  <cp:revision>10</cp:revision>
  <dcterms:created xsi:type="dcterms:W3CDTF">2017-05-15T15:38:38Z</dcterms:created>
  <dcterms:modified xsi:type="dcterms:W3CDTF">2017-05-15T16:43:52Z</dcterms:modified>
</cp:coreProperties>
</file>